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7403-207E-4B21-A1A8-4C60BAC0BA50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91F1-D050-40A8-8232-16E765D6A10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7403-207E-4B21-A1A8-4C60BAC0BA50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91F1-D050-40A8-8232-16E765D6A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7403-207E-4B21-A1A8-4C60BAC0BA50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91F1-D050-40A8-8232-16E765D6A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7403-207E-4B21-A1A8-4C60BAC0BA50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91F1-D050-40A8-8232-16E765D6A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7403-207E-4B21-A1A8-4C60BAC0BA50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91F1-D050-40A8-8232-16E765D6A10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7403-207E-4B21-A1A8-4C60BAC0BA50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91F1-D050-40A8-8232-16E765D6A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7403-207E-4B21-A1A8-4C60BAC0BA50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91F1-D050-40A8-8232-16E765D6A10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7403-207E-4B21-A1A8-4C60BAC0BA50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91F1-D050-40A8-8232-16E765D6A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7403-207E-4B21-A1A8-4C60BAC0BA50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91F1-D050-40A8-8232-16E765D6A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7403-207E-4B21-A1A8-4C60BAC0BA50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91F1-D050-40A8-8232-16E765D6A10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7403-207E-4B21-A1A8-4C60BAC0BA50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91F1-D050-40A8-8232-16E765D6A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8767403-207E-4B21-A1A8-4C60BAC0BA50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8C091F1-D050-40A8-8232-16E765D6A1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6000" b="1" dirty="0"/>
              <a:t>kindness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39" y="3657600"/>
            <a:ext cx="7772400" cy="1752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Fruit of the Spirit # 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22374" y="5791199"/>
            <a:ext cx="16786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Lake Gibson</a:t>
            </a:r>
          </a:p>
          <a:p>
            <a:pPr algn="ctr"/>
            <a:r>
              <a:rPr lang="en-US" sz="1600" dirty="0"/>
              <a:t>August 18, 2019</a:t>
            </a:r>
          </a:p>
        </p:txBody>
      </p:sp>
    </p:spTree>
    <p:extLst>
      <p:ext uri="{BB962C8B-B14F-4D97-AF65-F5344CB8AC3E}">
        <p14:creationId xmlns:p14="http://schemas.microsoft.com/office/powerpoint/2010/main" val="1382790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Fruit of the Spirit - </a:t>
            </a:r>
            <a:r>
              <a:rPr lang="en-US" b="1" dirty="0"/>
              <a:t>Kindness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sz="2800" b="1" dirty="0"/>
              <a:t>Kindness Defined </a:t>
            </a:r>
            <a:r>
              <a:rPr lang="en-US" sz="2800" dirty="0"/>
              <a:t>(Greek, </a:t>
            </a:r>
            <a:r>
              <a:rPr lang="el-GR" dirty="0"/>
              <a:t>χρηστός</a:t>
            </a:r>
            <a:r>
              <a:rPr lang="en-US" dirty="0"/>
              <a:t>, </a:t>
            </a:r>
            <a:r>
              <a:rPr lang="en-US" dirty="0" err="1"/>
              <a:t>chrestos</a:t>
            </a:r>
            <a:r>
              <a:rPr lang="en-US" dirty="0"/>
              <a:t>)</a:t>
            </a:r>
            <a:endParaRPr lang="en-US" sz="2800" dirty="0"/>
          </a:p>
          <a:p>
            <a:r>
              <a:rPr lang="en-US" sz="2800" dirty="0"/>
              <a:t>The </a:t>
            </a:r>
            <a:r>
              <a:rPr lang="en-US" sz="2800" b="1" dirty="0"/>
              <a:t>Motivation</a:t>
            </a:r>
            <a:r>
              <a:rPr lang="en-US" sz="2800" dirty="0"/>
              <a:t> – Being Like </a:t>
            </a:r>
            <a:r>
              <a:rPr lang="en-US" sz="2800" b="1" dirty="0"/>
              <a:t>Our Father </a:t>
            </a:r>
          </a:p>
          <a:p>
            <a:pPr lvl="1"/>
            <a:r>
              <a:rPr lang="en-US" sz="2800" b="1" dirty="0"/>
              <a:t>God’s</a:t>
            </a:r>
            <a:r>
              <a:rPr lang="en-US" sz="2800" dirty="0"/>
              <a:t> Kindness</a:t>
            </a:r>
          </a:p>
          <a:p>
            <a:r>
              <a:rPr lang="en-US" sz="2800" dirty="0"/>
              <a:t>The Example of </a:t>
            </a:r>
            <a:r>
              <a:rPr lang="en-US" sz="2800" b="1" dirty="0"/>
              <a:t>Jesus</a:t>
            </a:r>
          </a:p>
          <a:p>
            <a:r>
              <a:rPr lang="en-US" sz="2800" dirty="0"/>
              <a:t>New Testament </a:t>
            </a:r>
            <a:r>
              <a:rPr lang="en-US" sz="2800" b="1" dirty="0"/>
              <a:t>Admonitions</a:t>
            </a:r>
          </a:p>
          <a:p>
            <a:r>
              <a:rPr lang="en-US" sz="2800" b="1" dirty="0"/>
              <a:t>Kindness Applied</a:t>
            </a:r>
          </a:p>
          <a:p>
            <a:pPr lvl="1"/>
            <a:r>
              <a:rPr lang="en-US" sz="2800" dirty="0"/>
              <a:t>In the world </a:t>
            </a:r>
          </a:p>
          <a:p>
            <a:pPr lvl="1"/>
            <a:r>
              <a:rPr lang="en-US" sz="2800" dirty="0"/>
              <a:t>In the home</a:t>
            </a:r>
          </a:p>
          <a:p>
            <a:pPr lvl="1"/>
            <a:r>
              <a:rPr lang="en-US" sz="2800" dirty="0"/>
              <a:t>In the church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225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1938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19388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1938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1938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1938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1938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1938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1938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1938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627</TotalTime>
  <Words>56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Clarity</vt:lpstr>
      <vt:lpstr>kindness</vt:lpstr>
      <vt:lpstr>The Fruit of the Spirit - Kindness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Magic of kindness</dc:title>
  <dc:creator>Windows User</dc:creator>
  <cp:lastModifiedBy>Wilson</cp:lastModifiedBy>
  <cp:revision>8</cp:revision>
  <dcterms:created xsi:type="dcterms:W3CDTF">2019-08-16T23:23:22Z</dcterms:created>
  <dcterms:modified xsi:type="dcterms:W3CDTF">2019-08-18T11:54:40Z</dcterms:modified>
</cp:coreProperties>
</file>