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7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5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0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3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9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1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B39B-0159-4A3E-820B-8459C9493C1B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DEE2A-F83E-4927-AB3C-F5CAC7EC9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3492137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Domenico </a:t>
            </a:r>
            <a:r>
              <a:rPr lang="en-US" dirty="0" err="1" smtClean="0">
                <a:solidFill>
                  <a:schemeClr val="bg1"/>
                </a:solidFill>
              </a:rPr>
              <a:t>Feti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1589-1623</a:t>
            </a:r>
          </a:p>
          <a:p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Ecce Homo: “Behold the Man”</a:t>
            </a:r>
            <a:endParaRPr lang="en-US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“This I have suffered for you, now what will you do for me?”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937" y="141194"/>
            <a:ext cx="5042263" cy="6488206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201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5019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2019-09-11T16:07:16Z</dcterms:created>
  <dcterms:modified xsi:type="dcterms:W3CDTF">2019-09-15T20:42:49Z</dcterms:modified>
</cp:coreProperties>
</file>